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293" r:id="rId8"/>
    <p:sldId id="263" r:id="rId9"/>
    <p:sldId id="294" r:id="rId10"/>
    <p:sldId id="259" r:id="rId11"/>
    <p:sldId id="260" r:id="rId12"/>
    <p:sldId id="261" r:id="rId13"/>
    <p:sldId id="295" r:id="rId14"/>
    <p:sldId id="265" r:id="rId15"/>
    <p:sldId id="296" r:id="rId16"/>
    <p:sldId id="270" r:id="rId17"/>
    <p:sldId id="297" r:id="rId18"/>
    <p:sldId id="266" r:id="rId19"/>
    <p:sldId id="267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88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283" r:id="rId36"/>
    <p:sldId id="298" r:id="rId37"/>
    <p:sldId id="284" r:id="rId38"/>
    <p:sldId id="287" r:id="rId39"/>
    <p:sldId id="285" r:id="rId40"/>
    <p:sldId id="286" r:id="rId41"/>
    <p:sldId id="306" r:id="rId42"/>
    <p:sldId id="315" r:id="rId43"/>
    <p:sldId id="304" r:id="rId44"/>
    <p:sldId id="311" r:id="rId45"/>
    <p:sldId id="312" r:id="rId46"/>
    <p:sldId id="303" r:id="rId47"/>
    <p:sldId id="299" r:id="rId48"/>
    <p:sldId id="300" r:id="rId49"/>
    <p:sldId id="302" r:id="rId50"/>
    <p:sldId id="30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/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830"/>
            <a:ext cx="6945329" cy="4522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08" y="1755830"/>
            <a:ext cx="6385536" cy="42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269"/>
            <a:ext cx="5451578" cy="4369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59" y="1957269"/>
            <a:ext cx="635317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325337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r>
              <a:rPr lang="ko-KR" altLang="en-US" dirty="0"/>
              <a:t>장비만 </a:t>
            </a:r>
            <a:r>
              <a:rPr lang="ko-KR" altLang="en-US" dirty="0" err="1"/>
              <a:t>똑똑해지는</a:t>
            </a:r>
            <a:r>
              <a:rPr lang="ko-KR" altLang="en-US" dirty="0"/>
              <a:t> 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유지 보수</a:t>
            </a:r>
            <a:r>
              <a:rPr lang="en-US" altLang="ko-KR" dirty="0"/>
              <a:t>(Maintenance)</a:t>
            </a:r>
            <a:r>
              <a:rPr lang="ko-KR" altLang="en-US" dirty="0"/>
              <a:t> 방법도 달라져야 한다는 필요성</a:t>
            </a:r>
            <a:endParaRPr lang="en-US" altLang="ko-KR" dirty="0"/>
          </a:p>
          <a:p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467628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 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 발생 예측 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010E7-C8AF-4CE5-BA5D-5183AB30C67F}"/>
              </a:ext>
            </a:extLst>
          </p:cNvPr>
          <p:cNvSpPr txBox="1"/>
          <p:nvPr/>
        </p:nvSpPr>
        <p:spPr>
          <a:xfrm>
            <a:off x="506179" y="40150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부품 사용 기간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706-CB7E-41C6-8C99-9B44FB504796}"/>
              </a:ext>
            </a:extLst>
          </p:cNvPr>
          <p:cNvSpPr txBox="1"/>
          <p:nvPr/>
        </p:nvSpPr>
        <p:spPr>
          <a:xfrm>
            <a:off x="946960" y="25471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기기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ACF5C-2877-4B27-BCC9-C4357937EC55}"/>
              </a:ext>
            </a:extLst>
          </p:cNvPr>
          <p:cNvSpPr txBox="1"/>
          <p:nvPr/>
        </p:nvSpPr>
        <p:spPr>
          <a:xfrm>
            <a:off x="11042263" y="2782668"/>
            <a:ext cx="10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62558-D3E0-4C5B-90C2-DBD877E0242C}"/>
              </a:ext>
            </a:extLst>
          </p:cNvPr>
          <p:cNvSpPr txBox="1"/>
          <p:nvPr/>
        </p:nvSpPr>
        <p:spPr>
          <a:xfrm>
            <a:off x="7477041" y="32443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AJAX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Breakdown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Preventive(Scheduled)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456307" y="2634683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Predictive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사후 정비 방식</a:t>
            </a:r>
            <a:endParaRPr lang="en-US" altLang="ko-KR" dirty="0"/>
          </a:p>
          <a:p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r>
              <a:rPr lang="ko-KR" altLang="en-US" dirty="0"/>
              <a:t>예측 불가능한 설비 중단</a:t>
            </a:r>
            <a:endParaRPr lang="en-US" altLang="ko-KR" dirty="0"/>
          </a:p>
          <a:p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456307" y="3096348"/>
            <a:ext cx="5719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r>
              <a:rPr lang="ko-KR" altLang="en-US" dirty="0"/>
              <a:t>안정적인 센서와 클라우드</a:t>
            </a:r>
            <a:r>
              <a:rPr lang="en-US" altLang="ko-KR" dirty="0"/>
              <a:t> </a:t>
            </a:r>
            <a:r>
              <a:rPr lang="ko-KR" altLang="en-US" dirty="0"/>
              <a:t>컴퓨팅</a:t>
            </a:r>
            <a:r>
              <a:rPr lang="en-US" altLang="ko-KR" dirty="0"/>
              <a:t>(or </a:t>
            </a:r>
            <a:r>
              <a:rPr lang="ko-KR" altLang="en-US" dirty="0" err="1"/>
              <a:t>엣지</a:t>
            </a:r>
            <a:r>
              <a:rPr lang="ko-KR" altLang="en-US" dirty="0"/>
              <a:t> 컴퓨팅</a:t>
            </a:r>
            <a:r>
              <a:rPr lang="en-US" altLang="ko-KR" dirty="0"/>
              <a:t>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168"/>
            <a:ext cx="5899347" cy="3746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93" y="1755971"/>
            <a:ext cx="6298902" cy="4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60237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</TotalTime>
  <Words>761</Words>
  <Application>Microsoft Office PowerPoint</Application>
  <PresentationFormat>와이드스크린</PresentationFormat>
  <Paragraphs>167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Machines 데이터 정보 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 타입 별 발생 횟수</vt:lpstr>
      <vt:lpstr>Failures 데이터 정보 </vt:lpstr>
      <vt:lpstr>Machine별 고장 횟수</vt:lpstr>
      <vt:lpstr>Maint 데이터 정보 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UI 설계 방향</vt:lpstr>
      <vt:lpstr>UI</vt:lpstr>
      <vt:lpstr>WEB Page UI</vt:lpstr>
      <vt:lpstr>Frontend &amp; Backend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Nam WonWoo</cp:lastModifiedBy>
  <cp:revision>120</cp:revision>
  <dcterms:created xsi:type="dcterms:W3CDTF">2019-12-06T04:49:18Z</dcterms:created>
  <dcterms:modified xsi:type="dcterms:W3CDTF">2019-12-09T22:53:45Z</dcterms:modified>
</cp:coreProperties>
</file>